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6459200" cy="16459200"/>
  <p:notesSz cx="6858000" cy="9144000"/>
  <p:defaultTextStyle>
    <a:defPPr>
      <a:defRPr lang="en-US"/>
    </a:defPPr>
    <a:lvl1pPr marL="0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58087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16173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74260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32346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90433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48519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406606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464692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90" y="-132"/>
      </p:cViewPr>
      <p:guideLst>
        <p:guide orient="horz" pos="5184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4800600" y="0"/>
            <a:ext cx="116586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17" tIns="105809" rIns="211617" bIns="1058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34290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11617" tIns="105809" rIns="211617" bIns="10580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060362" y="1280163"/>
            <a:ext cx="9189720" cy="6883603"/>
          </a:xfrm>
        </p:spPr>
        <p:txBody>
          <a:bodyPr lIns="105809" tIns="0" rIns="105809">
            <a:noAutofit/>
          </a:bodyPr>
          <a:lstStyle>
            <a:lvl1pPr algn="r">
              <a:defRPr sz="98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037996" y="8495677"/>
            <a:ext cx="9206600" cy="2642995"/>
          </a:xfrm>
        </p:spPr>
        <p:txBody>
          <a:bodyPr lIns="105809" tIns="0" rIns="105809" bIns="0"/>
          <a:lstStyle>
            <a:lvl1pPr marL="0" indent="0" algn="r">
              <a:buNone/>
              <a:defRPr sz="5100">
                <a:solidFill>
                  <a:srgbClr val="FFFFFF"/>
                </a:solidFill>
                <a:effectLst/>
              </a:defRPr>
            </a:lvl1pPr>
            <a:lvl2pPr marL="1058087" indent="0" algn="ctr">
              <a:buNone/>
            </a:lvl2pPr>
            <a:lvl3pPr marL="2116173" indent="0" algn="ctr">
              <a:buNone/>
            </a:lvl3pPr>
            <a:lvl4pPr marL="3174260" indent="0" algn="ctr">
              <a:buNone/>
            </a:lvl4pPr>
            <a:lvl5pPr marL="4232346" indent="0" algn="ctr">
              <a:buNone/>
            </a:lvl5pPr>
            <a:lvl6pPr marL="5290433" indent="0" algn="ctr">
              <a:buNone/>
            </a:lvl6pPr>
            <a:lvl7pPr marL="6348519" indent="0" algn="ctr">
              <a:buNone/>
            </a:lvl7pPr>
            <a:lvl8pPr marL="7406606" indent="0" algn="ctr">
              <a:buNone/>
            </a:lvl8pPr>
            <a:lvl9pPr marL="846469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0568203" y="15739073"/>
            <a:ext cx="3604436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5074920" y="15739070"/>
            <a:ext cx="5269900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185591" y="15734995"/>
            <a:ext cx="1059005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95760" y="659893"/>
            <a:ext cx="27432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59142"/>
            <a:ext cx="1083564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37068" y="15739073"/>
            <a:ext cx="3604436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960" y="15734995"/>
            <a:ext cx="658368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8093" y="15727680"/>
            <a:ext cx="1059005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6772410"/>
            <a:ext cx="11259878" cy="3268980"/>
          </a:xfrm>
        </p:spPr>
        <p:txBody>
          <a:bodyPr tIns="0" anchor="t"/>
          <a:lstStyle>
            <a:lvl1pPr algn="r">
              <a:buNone/>
              <a:defRPr sz="98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4572004"/>
            <a:ext cx="11259878" cy="1784417"/>
          </a:xfrm>
        </p:spPr>
        <p:txBody>
          <a:bodyPr anchor="b"/>
          <a:lstStyle>
            <a:lvl1pPr marL="0" indent="0" algn="r">
              <a:buNone/>
              <a:defRPr sz="4700">
                <a:solidFill>
                  <a:schemeClr val="tx1"/>
                </a:solidFill>
                <a:effectLst/>
              </a:defRPr>
            </a:lvl1pPr>
            <a:lvl2pPr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03628" y="15736347"/>
            <a:ext cx="3604436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44" y="15736344"/>
            <a:ext cx="521208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21114" y="15732269"/>
            <a:ext cx="1059005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768096"/>
            <a:ext cx="13035686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3840484"/>
            <a:ext cx="6336792" cy="10862311"/>
          </a:xfrm>
        </p:spPr>
        <p:txBody>
          <a:bodyPr anchor="t"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1854" y="3840484"/>
            <a:ext cx="6336792" cy="10862311"/>
          </a:xfrm>
        </p:spPr>
        <p:txBody>
          <a:bodyPr anchor="t"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768096"/>
            <a:ext cx="13035686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081760"/>
            <a:ext cx="6336792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200" b="1">
                <a:solidFill>
                  <a:schemeClr val="tx2"/>
                </a:solidFill>
                <a:effectLst/>
              </a:defRPr>
            </a:lvl1pPr>
            <a:lvl2pPr>
              <a:buNone/>
              <a:defRPr sz="4700" b="1"/>
            </a:lvl2pPr>
            <a:lvl3pPr>
              <a:buNone/>
              <a:defRPr sz="42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521854" y="14081760"/>
            <a:ext cx="6336792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200" b="1">
                <a:solidFill>
                  <a:schemeClr val="tx2"/>
                </a:solidFill>
                <a:effectLst/>
              </a:defRPr>
            </a:lvl1pPr>
            <a:lvl2pPr>
              <a:buNone/>
              <a:defRPr sz="4700" b="1"/>
            </a:lvl2pPr>
            <a:lvl3pPr>
              <a:buNone/>
              <a:defRPr sz="42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22960" y="4108416"/>
            <a:ext cx="6336792" cy="9875520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21854" y="4108416"/>
            <a:ext cx="6336792" cy="9875520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768096"/>
            <a:ext cx="13035686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40"/>
            <a:ext cx="10616184" cy="2816352"/>
          </a:xfrm>
        </p:spPr>
        <p:txBody>
          <a:bodyPr wrap="square" anchor="b"/>
          <a:lstStyle>
            <a:lvl1pPr algn="l">
              <a:buNone/>
              <a:defRPr lang="en-US" sz="56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22960" y="3593801"/>
            <a:ext cx="10616184" cy="1446029"/>
          </a:xfrm>
        </p:spPr>
        <p:txBody>
          <a:bodyPr rot="0" spcFirstLastPara="0" vertOverflow="overflow" horzOverflow="overflow" vert="horz" wrap="square" lIns="105809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buNone/>
              <a:defRPr sz="28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22960" y="5120643"/>
            <a:ext cx="13030200" cy="10492205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600"/>
            </a:lvl3pPr>
            <a:lvl4pPr>
              <a:defRPr sz="4700"/>
            </a:lvl4pPr>
            <a:lvl5pPr>
              <a:defRPr sz="4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076345" y="2411208"/>
            <a:ext cx="7775149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074073" y="2397163"/>
            <a:ext cx="7775149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376" y="2743200"/>
            <a:ext cx="6172200" cy="4937760"/>
          </a:xfrm>
        </p:spPr>
        <p:txBody>
          <a:bodyPr vert="horz" anchor="b"/>
          <a:lstStyle>
            <a:lvl1pPr algn="l">
              <a:buNone/>
              <a:defRPr sz="7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0376" y="7880722"/>
            <a:ext cx="6172200" cy="4608576"/>
          </a:xfrm>
        </p:spPr>
        <p:txBody>
          <a:bodyPr rot="0" spcFirstLastPara="0" vertOverflow="overflow" horzOverflow="overflow" vert="horz" wrap="square" lIns="19045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194628" y="2498405"/>
            <a:ext cx="7571232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7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4676120" y="0"/>
            <a:ext cx="178308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17" tIns="105809" rIns="211617" bIns="1058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22960" y="768096"/>
            <a:ext cx="13030200" cy="2743200"/>
          </a:xfrm>
          <a:prstGeom prst="rect">
            <a:avLst/>
          </a:prstGeom>
        </p:spPr>
        <p:txBody>
          <a:bodyPr vert="horz" lIns="105809" tIns="0" rIns="105809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822960" y="3862598"/>
            <a:ext cx="13030200" cy="11631168"/>
          </a:xfrm>
          <a:prstGeom prst="rect">
            <a:avLst/>
          </a:prstGeom>
        </p:spPr>
        <p:txBody>
          <a:bodyPr vert="horz" lIns="211617" tIns="105809" rIns="211617" bIns="105809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7642684" y="15739073"/>
            <a:ext cx="3604436" cy="544565"/>
          </a:xfrm>
          <a:prstGeom prst="rect">
            <a:avLst/>
          </a:prstGeom>
        </p:spPr>
        <p:txBody>
          <a:bodyPr vert="horz" lIns="211617" tIns="0" rIns="211617" bIns="0" anchor="b"/>
          <a:lstStyle>
            <a:lvl1pPr algn="l" eaLnBrk="1" latinLnBrk="0" hangingPunct="1">
              <a:defRPr kumimoji="0" sz="23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22960" y="15739070"/>
            <a:ext cx="6583680" cy="548640"/>
          </a:xfrm>
          <a:prstGeom prst="rect">
            <a:avLst/>
          </a:prstGeom>
        </p:spPr>
        <p:txBody>
          <a:bodyPr vert="horz" lIns="211617" tIns="0" rIns="211617" bIns="0" anchor="b"/>
          <a:lstStyle>
            <a:lvl1pPr algn="r" eaLnBrk="1" latinLnBrk="0" hangingPunct="1">
              <a:defRPr kumimoji="0" sz="23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1252606" y="15734995"/>
            <a:ext cx="1059005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6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8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634852" indent="-634852" algn="l" rtl="0" eaLnBrk="1" latinLnBrk="0" hangingPunct="1">
        <a:spcBef>
          <a:spcPts val="1388"/>
        </a:spcBef>
        <a:buClr>
          <a:schemeClr val="tx2"/>
        </a:buClr>
        <a:buSzPct val="73000"/>
        <a:buFont typeface="Wingdings 2"/>
        <a:buChar char="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206219" indent="-529043" algn="l" rtl="0" eaLnBrk="1" latinLnBrk="0" hangingPunct="1">
        <a:spcBef>
          <a:spcPts val="1157"/>
        </a:spcBef>
        <a:buClr>
          <a:schemeClr val="accent4"/>
        </a:buClr>
        <a:buSzPct val="80000"/>
        <a:buFont typeface="Wingdings 2"/>
        <a:buChar char=""/>
        <a:defRPr kumimoji="0" sz="5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756424" indent="-529043" algn="l" rtl="0" eaLnBrk="1" latinLnBrk="0" hangingPunct="1">
        <a:spcBef>
          <a:spcPts val="926"/>
        </a:spcBef>
        <a:buClr>
          <a:schemeClr val="accent4"/>
        </a:buClr>
        <a:buSzPct val="60000"/>
        <a:buFont typeface="Wingdings"/>
        <a:buChar char="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2327790" indent="-52904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47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2962643" indent="-529043" algn="l" rtl="0" eaLnBrk="1" latinLnBrk="0" hangingPunct="1">
        <a:spcBef>
          <a:spcPts val="926"/>
        </a:spcBef>
        <a:buClr>
          <a:schemeClr val="accent4"/>
        </a:buClr>
        <a:buSzPct val="70000"/>
        <a:buFont typeface="Wingdings"/>
        <a:buChar char=""/>
        <a:defRPr kumimoji="0"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3407039" indent="-423235" algn="l" rtl="0" eaLnBrk="1" latinLnBrk="0" hangingPunct="1">
        <a:spcBef>
          <a:spcPts val="926"/>
        </a:spcBef>
        <a:buClr>
          <a:schemeClr val="accent4"/>
        </a:buClr>
        <a:buSzPct val="80000"/>
        <a:buFont typeface="Wingdings 2"/>
        <a:buChar char=""/>
        <a:defRPr kumimoji="0" sz="4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3872597" indent="-423235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3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274669" indent="-423235" algn="l" rtl="0" eaLnBrk="1" latinLnBrk="0" hangingPunct="1">
        <a:spcBef>
          <a:spcPts val="695"/>
        </a:spcBef>
        <a:buClr>
          <a:schemeClr val="accent4"/>
        </a:buClr>
        <a:buSzPct val="100000"/>
        <a:buChar char="•"/>
        <a:defRPr kumimoji="0" sz="37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4761389" indent="-423235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0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4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0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485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66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609600"/>
            <a:ext cx="155829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1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87335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17469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547601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1188306"/>
            <a:ext cx="15240000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poster title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2228851"/>
            <a:ext cx="15240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names of authors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0" y="2862903"/>
            <a:ext cx="15240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institutions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301" y="4992472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Introduction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301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301" y="9712407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Objectives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01" y="10149185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12700" y="4992472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Conclusions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712700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12700" y="9712407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References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12700" y="10149185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712700" y="12993472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Contact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712700" y="13430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2434" y="4992472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Material and Methods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52434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82567" y="4992472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Results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82567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13</cp:revision>
  <dcterms:created xsi:type="dcterms:W3CDTF">2011-10-03T19:50:19Z</dcterms:created>
  <dcterms:modified xsi:type="dcterms:W3CDTF">2011-10-17T20:17:32Z</dcterms:modified>
</cp:coreProperties>
</file>